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8" r:id="rId3"/>
    <p:sldId id="263" r:id="rId4"/>
    <p:sldId id="264" r:id="rId5"/>
    <p:sldId id="265" r:id="rId6"/>
    <p:sldId id="268" r:id="rId7"/>
    <p:sldId id="259" r:id="rId8"/>
    <p:sldId id="267" r:id="rId9"/>
    <p:sldId id="269" r:id="rId10"/>
    <p:sldId id="266" r:id="rId11"/>
  </p:sldIdLst>
  <p:sldSz cx="9144000" cy="6858000" type="screen4x3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96" autoAdjust="0"/>
  </p:normalViewPr>
  <p:slideViewPr>
    <p:cSldViewPr>
      <p:cViewPr varScale="1">
        <p:scale>
          <a:sx n="61" d="100"/>
          <a:sy n="61" d="100"/>
        </p:scale>
        <p:origin x="-199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02" y="-77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MM\HCC\Preaching\Commitments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>
        <c:manualLayout>
          <c:xMode val="edge"/>
          <c:yMode val="edge"/>
          <c:x val="0.84677884544093018"/>
          <c:y val="9.3896713615023469E-2"/>
        </c:manualLayout>
      </c:layout>
      <c:overlay val="0"/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Sheet1!$C$1</c:f>
              <c:strCache>
                <c:ptCount val="1"/>
              </c:strCache>
            </c:strRef>
          </c:tx>
          <c:cat>
            <c:strRef>
              <c:f>Sheet1!$B$2:$B$7</c:f>
              <c:strCache>
                <c:ptCount val="6"/>
                <c:pt idx="0">
                  <c:v>Giving</c:v>
                </c:pt>
                <c:pt idx="1">
                  <c:v>Serving</c:v>
                </c:pt>
                <c:pt idx="2">
                  <c:v>Caring</c:v>
                </c:pt>
                <c:pt idx="3">
                  <c:v>Submitting</c:v>
                </c:pt>
                <c:pt idx="4">
                  <c:v>Praying</c:v>
                </c:pt>
                <c:pt idx="5">
                  <c:v>Gathering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992960"/>
        <c:axId val="211994496"/>
      </c:radarChart>
      <c:catAx>
        <c:axId val="21199296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7030A0"/>
                </a:solidFill>
              </a:defRPr>
            </a:pPr>
            <a:endParaRPr lang="en-US"/>
          </a:p>
        </c:txPr>
        <c:crossAx val="211994496"/>
        <c:crosses val="autoZero"/>
        <c:auto val="1"/>
        <c:lblAlgn val="ctr"/>
        <c:lblOffset val="100"/>
        <c:noMultiLvlLbl val="0"/>
      </c:catAx>
      <c:valAx>
        <c:axId val="211994496"/>
        <c:scaling>
          <c:orientation val="minMax"/>
          <c:max val="5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/>
        </c:spPr>
        <c:txPr>
          <a:bodyPr/>
          <a:lstStyle/>
          <a:p>
            <a:pPr>
              <a:defRPr b="1"/>
            </a:pPr>
            <a:endParaRPr lang="en-US"/>
          </a:p>
        </c:txPr>
        <c:crossAx val="211992960"/>
        <c:crosses val="autoZero"/>
        <c:crossBetween val="between"/>
        <c:majorUnit val="1"/>
        <c:minorUnit val="2.0000000000000004E-2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E715230-24CD-4607-9986-CEF870B57803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DD0B5E25-C5EB-45FF-A43C-7AAF2EFA9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4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F66E38A-2A90-46BA-B4C4-65089A68DFF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643"/>
            <a:ext cx="5511800" cy="450913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65946E4C-282A-48C0-A7F7-E304F294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89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continue our</a:t>
            </a:r>
            <a:r>
              <a:rPr lang="en-GB" baseline="0" dirty="0" smtClean="0"/>
              <a:t> series on the six Membership </a:t>
            </a:r>
            <a:r>
              <a:rPr lang="en-GB" dirty="0" smtClean="0"/>
              <a:t>Commitments for Hillview </a:t>
            </a:r>
            <a:r>
              <a:rPr lang="en-GB" baseline="0" dirty="0" smtClean="0"/>
              <a:t>and Kintore (and any other Christian church).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Every member here must have agreed to try to live out these six commitments outlined in the Members Covenant.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So why are they important? </a:t>
            </a:r>
          </a:p>
          <a:p>
            <a:endParaRPr lang="en-GB" baseline="0" dirty="0" smtClean="0"/>
          </a:p>
          <a:p>
            <a:r>
              <a:rPr lang="en-GB" baseline="0" dirty="0" smtClean="0"/>
              <a:t>A flourishing Church membership is important for our spiritual well being and shows that God loves people.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Today’s sermon is about “Caring”.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Here’s where we are going in the next 20 or 25 minutes.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300" dirty="0" smtClean="0"/>
              <a:t>There </a:t>
            </a:r>
            <a:r>
              <a:rPr lang="en-GB" sz="1300" dirty="0"/>
              <a:t>can’t be many secular chart-topping songs that perfectly hit the mark for a sermon theme. Here’s one that does – “</a:t>
            </a:r>
            <a:r>
              <a:rPr lang="en-GB" sz="1300" b="1" dirty="0"/>
              <a:t>ALL YOU NEED IS LOVE” !!</a:t>
            </a:r>
            <a:endParaRPr lang="en-GB" sz="1300" dirty="0"/>
          </a:p>
          <a:p>
            <a:r>
              <a:rPr lang="en-GB" sz="1300" dirty="0"/>
              <a:t> </a:t>
            </a:r>
          </a:p>
          <a:p>
            <a:r>
              <a:rPr lang="en-GB" sz="1300" dirty="0" smtClean="0"/>
              <a:t>Every member here believes </a:t>
            </a:r>
            <a:r>
              <a:rPr lang="en-GB" sz="1300" dirty="0"/>
              <a:t>that God loves them and </a:t>
            </a:r>
            <a:r>
              <a:rPr lang="en-GB" sz="1300" dirty="0" smtClean="0"/>
              <a:t>that God </a:t>
            </a:r>
            <a:r>
              <a:rPr lang="en-GB" sz="1300" dirty="0"/>
              <a:t>has proved it.</a:t>
            </a:r>
          </a:p>
          <a:p>
            <a:r>
              <a:rPr lang="en-GB" sz="1300" dirty="0"/>
              <a:t> </a:t>
            </a:r>
          </a:p>
          <a:p>
            <a:r>
              <a:rPr lang="en-GB" sz="1300" dirty="0"/>
              <a:t>God’s Love is unique and powerful – transformative.</a:t>
            </a:r>
          </a:p>
          <a:p>
            <a:r>
              <a:rPr lang="en-GB" sz="1300" dirty="0"/>
              <a:t> </a:t>
            </a:r>
          </a:p>
          <a:p>
            <a:r>
              <a:rPr lang="en-GB" sz="1300" dirty="0"/>
              <a:t>Love is a hollow sentiment if it doesn’t move me to action. </a:t>
            </a:r>
            <a:br>
              <a:rPr lang="en-GB" sz="1300" dirty="0"/>
            </a:br>
            <a:r>
              <a:rPr lang="en-GB" dirty="0" smtClean="0"/>
              <a:t>1John </a:t>
            </a:r>
            <a:r>
              <a:rPr lang="en-GB" dirty="0"/>
              <a:t>3:17-18 but whoever has the world’s goods, and sees his brother in need and closes his heart against him, how </a:t>
            </a:r>
            <a:r>
              <a:rPr lang="en-GB" dirty="0" smtClean="0"/>
              <a:t>does </a:t>
            </a:r>
            <a:r>
              <a:rPr lang="en-GB" dirty="0"/>
              <a:t>the love of God abide in him? … let us not love with word or with tongue, but in deed and truth.</a:t>
            </a:r>
          </a:p>
          <a:p>
            <a:r>
              <a:rPr lang="en-GB" sz="1300" dirty="0"/>
              <a:t/>
            </a:r>
            <a:br>
              <a:rPr lang="en-GB" sz="1300" dirty="0"/>
            </a:br>
            <a:r>
              <a:rPr lang="en-GB" sz="1300" dirty="0"/>
              <a:t>Caring, is Love in Action, seeing and meeting people’s needs.</a:t>
            </a:r>
          </a:p>
          <a:p>
            <a:r>
              <a:rPr lang="en-GB" sz="1300" dirty="0"/>
              <a:t> </a:t>
            </a:r>
          </a:p>
          <a:p>
            <a:r>
              <a:rPr lang="en-GB" sz="1300" dirty="0"/>
              <a:t>God loves all people, not just Christians.</a:t>
            </a:r>
            <a:br>
              <a:rPr lang="en-GB" sz="1300" dirty="0"/>
            </a:br>
            <a:endParaRPr lang="en-GB" sz="1300" dirty="0"/>
          </a:p>
          <a:p>
            <a:r>
              <a:rPr lang="en-GB" sz="1300" dirty="0"/>
              <a:t>Christian Love should reflect God’s love.</a:t>
            </a:r>
          </a:p>
          <a:p>
            <a:r>
              <a:rPr lang="en-GB" sz="1300" dirty="0"/>
              <a:t> </a:t>
            </a:r>
          </a:p>
          <a:p>
            <a:r>
              <a:rPr lang="en-GB" sz="1300" dirty="0"/>
              <a:t>Phil. 2:20 </a:t>
            </a:r>
          </a:p>
          <a:p>
            <a:r>
              <a:rPr lang="en-GB" sz="1300" dirty="0"/>
              <a:t>I hope to send Timothy to you soon …… I have no-one like him, who takes a genuine interest/concern in/for </a:t>
            </a:r>
            <a:r>
              <a:rPr lang="en-GB" sz="1300" b="1" dirty="0"/>
              <a:t>your welfare</a:t>
            </a:r>
            <a:r>
              <a:rPr lang="en-GB" sz="1300" dirty="0"/>
              <a:t>.</a:t>
            </a:r>
            <a:br>
              <a:rPr lang="en-GB" sz="1300" dirty="0"/>
            </a:br>
            <a:endParaRPr lang="en-GB" sz="1300" dirty="0"/>
          </a:p>
          <a:p>
            <a:r>
              <a:rPr lang="en-GB" sz="1300" dirty="0"/>
              <a:t>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5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See Notes.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5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5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5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244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5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5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46E4C-282A-48C0-A7F7-E304F294EB5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5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39EF-6DCD-4A1E-A72B-B88DE667D38B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4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BBA-6A07-4C37-A764-0D58E6ED9A5E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3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1FFA-8F78-4184-9077-8A203100F9C7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43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BFFD-E4F3-4838-BDEF-403F371FD26F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4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AF0-9B83-48B3-BF88-6F43AE279B96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11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199-A5BF-4C88-A45A-05A7A614DAA4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23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AE66-318C-462F-9E55-04FF2D31FD1E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01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9DE1-DDF7-4C62-B6E3-EFDBC73BF13F}" type="datetime1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65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FA4-1913-4E7E-955C-149C1FBDF85C}" type="datetime1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03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F247-3F9C-439B-BFEC-B74288175089}" type="datetime1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9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53C5-E13C-442D-B263-BA15E4E9C6CD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9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1BA9-2055-47BA-A42B-4EB2B8885F9B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48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A837-446C-4118-84D4-7EFEF2744E9D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70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38B3-FF8F-449E-AF9E-2AA0135226F7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83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4490-21A2-496C-B525-FBF9AC5711F4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2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892C-2CD4-408B-BFAB-1BAAB7016D1A}" type="datetime1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7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22-FCF6-4F4F-9050-D94691E08A26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87EB-B98A-47EF-8B15-F2B9E2C5FBA1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8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AEBF-8139-4036-8858-EFC7E7DCDB7E}" type="datetime1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4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3DA7-6816-4087-A65D-E63F57B0F93C}" type="datetime1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3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1ED2-45B6-411B-A164-9F1E77450835}" type="datetime1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Slide No. </a:t>
            </a:r>
            <a:fld id="{5293BC85-6092-4D44-ABED-7FBD5AAA69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72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39CF-3CD6-4E1C-8F45-AFFB426A5A66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6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5687-704F-499E-A1FD-4F4EACFEBFE4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7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5860-A624-4DDB-8442-22DD218AB112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BC85-6092-4D44-ABED-7FBD5AAA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9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1678-03A4-42A4-9E99-6CF0FC34228E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57AC-426E-45C1-B591-766D3BEA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4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76672"/>
            <a:ext cx="88569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rgbClr val="002060"/>
                </a:solidFill>
              </a:rPr>
              <a:t>Membership Commitments</a:t>
            </a:r>
            <a:r>
              <a:rPr lang="en-GB" sz="2000" b="1" baseline="0" dirty="0">
                <a:solidFill>
                  <a:srgbClr val="002060"/>
                </a:solidFill>
              </a:rPr>
              <a:t> - </a:t>
            </a:r>
            <a:r>
              <a:rPr lang="en-GB" sz="2000" b="1" baseline="0" dirty="0" smtClean="0">
                <a:solidFill>
                  <a:srgbClr val="002060"/>
                </a:solidFill>
              </a:rPr>
              <a:t>Care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980728"/>
            <a:ext cx="8676456" cy="4320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2060"/>
                </a:solidFill>
              </a:rPr>
              <a:t>Loving and Caring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2060"/>
                </a:solidFill>
              </a:rPr>
              <a:t>God’s Love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2060"/>
                </a:solidFill>
              </a:rPr>
              <a:t>Love for one another in the Family of God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2060"/>
                </a:solidFill>
              </a:rPr>
              <a:t>Care </a:t>
            </a:r>
            <a:r>
              <a:rPr lang="en-GB" sz="2800" b="1" dirty="0">
                <a:solidFill>
                  <a:srgbClr val="002060"/>
                </a:solidFill>
              </a:rPr>
              <a:t>for one another in the Family of </a:t>
            </a:r>
            <a:r>
              <a:rPr lang="en-GB" sz="2800" b="1" dirty="0" smtClean="0">
                <a:solidFill>
                  <a:srgbClr val="002060"/>
                </a:solidFill>
              </a:rPr>
              <a:t>God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smtClean="0">
                <a:solidFill>
                  <a:srgbClr val="002060"/>
                </a:solidFill>
              </a:rPr>
              <a:t>Love </a:t>
            </a:r>
            <a:r>
              <a:rPr lang="en-GB" sz="2800" b="1" dirty="0" smtClean="0">
                <a:solidFill>
                  <a:srgbClr val="002060"/>
                </a:solidFill>
              </a:rPr>
              <a:t>in Discipleship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2060"/>
                </a:solidFill>
              </a:rPr>
              <a:t>“Above and Beyond” Care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b="1" smtClean="0">
                <a:solidFill>
                  <a:srgbClr val="002060"/>
                </a:solidFill>
              </a:rPr>
              <a:t>Slide No. </a:t>
            </a:r>
            <a:fld id="{5293BC85-6092-4D44-ABED-7FBD5AAA6900}" type="slidenum">
              <a:rPr lang="en-GB" b="1" smtClean="0">
                <a:solidFill>
                  <a:srgbClr val="002060"/>
                </a:solidFill>
              </a:rPr>
              <a:pPr/>
              <a:t>1</a:t>
            </a:fld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1082" y="4725144"/>
            <a:ext cx="70567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GB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bill.munro\AppData\Local\Microsoft\Windows\Temporary Internet Files\Content.IE5\H18YCERF\clave_de_so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125" y="1844824"/>
            <a:ext cx="5905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504" y="476672"/>
            <a:ext cx="88569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rgbClr val="002060"/>
                </a:solidFill>
              </a:rPr>
              <a:t>Membership Commitments</a:t>
            </a:r>
            <a:r>
              <a:rPr lang="en-GB" sz="2000" b="1" baseline="0" dirty="0">
                <a:solidFill>
                  <a:srgbClr val="002060"/>
                </a:solidFill>
              </a:rPr>
              <a:t> - </a:t>
            </a:r>
            <a:r>
              <a:rPr lang="en-GB" sz="2000" b="1" baseline="0" dirty="0" smtClean="0">
                <a:solidFill>
                  <a:srgbClr val="002060"/>
                </a:solidFill>
              </a:rPr>
              <a:t>Care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1124744"/>
            <a:ext cx="8100392" cy="36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50000"/>
              </a:lnSpc>
              <a:buClr>
                <a:srgbClr val="FF0000"/>
              </a:buClr>
            </a:pPr>
            <a:r>
              <a:rPr lang="en-GB" sz="3200" b="1" dirty="0">
                <a:solidFill>
                  <a:srgbClr val="002060"/>
                </a:solidFill>
              </a:rPr>
              <a:t>Loving and Caring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All you need is Love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No. </a:t>
            </a:r>
            <a:fld id="{5293BC85-6092-4D44-ABED-7FBD5AAA690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80" y="1052736"/>
            <a:ext cx="745232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God’s Love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Agape love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Unconditional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Indiscriminate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Extravagantly generous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Unending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Adoption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476672"/>
            <a:ext cx="88569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rgbClr val="002060"/>
                </a:solidFill>
              </a:rPr>
              <a:t>Membership Commitments</a:t>
            </a:r>
            <a:r>
              <a:rPr lang="en-GB" sz="2000" b="1" baseline="0" dirty="0">
                <a:solidFill>
                  <a:srgbClr val="002060"/>
                </a:solidFill>
              </a:rPr>
              <a:t> - </a:t>
            </a:r>
            <a:r>
              <a:rPr lang="en-GB" sz="2000" b="1" baseline="0" dirty="0" smtClean="0">
                <a:solidFill>
                  <a:srgbClr val="002060"/>
                </a:solidFill>
              </a:rPr>
              <a:t>Care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No. </a:t>
            </a:r>
            <a:fld id="{5293BC85-6092-4D44-ABED-7FBD5AAA690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6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412776"/>
            <a:ext cx="8280920" cy="36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2060"/>
                </a:solidFill>
              </a:rPr>
              <a:t>Christian Love for one another in the Family of God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2060"/>
                </a:solidFill>
              </a:rPr>
              <a:t>Love Is ….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476672"/>
            <a:ext cx="88569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rgbClr val="002060"/>
                </a:solidFill>
              </a:rPr>
              <a:t>Membership Commitments</a:t>
            </a:r>
            <a:r>
              <a:rPr lang="en-GB" sz="2000" b="1" baseline="0" dirty="0">
                <a:solidFill>
                  <a:srgbClr val="002060"/>
                </a:solidFill>
              </a:rPr>
              <a:t> - </a:t>
            </a:r>
            <a:r>
              <a:rPr lang="en-GB" sz="2000" b="1" baseline="0" dirty="0" smtClean="0">
                <a:solidFill>
                  <a:srgbClr val="002060"/>
                </a:solidFill>
              </a:rPr>
              <a:t>Care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No. </a:t>
            </a:r>
            <a:fld id="{5293BC85-6092-4D44-ABED-7FBD5AAA690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0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412776"/>
            <a:ext cx="8676456" cy="36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</a:rPr>
              <a:t>Christian </a:t>
            </a:r>
            <a:r>
              <a:rPr lang="en-GB" sz="2800" b="1" dirty="0" smtClean="0">
                <a:solidFill>
                  <a:srgbClr val="002060"/>
                </a:solidFill>
              </a:rPr>
              <a:t>Care for </a:t>
            </a:r>
            <a:r>
              <a:rPr lang="en-GB" sz="2800" b="1" dirty="0">
                <a:solidFill>
                  <a:srgbClr val="002060"/>
                </a:solidFill>
              </a:rPr>
              <a:t>one another in the Family of God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Meals when needed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Visitation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Prayer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Phone call/ Text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Tokens of affection -Flowers/cards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en-GB" sz="24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476672"/>
            <a:ext cx="88569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rgbClr val="002060"/>
                </a:solidFill>
              </a:rPr>
              <a:t>Membership Commitments</a:t>
            </a:r>
            <a:r>
              <a:rPr lang="en-GB" sz="2000" b="1" baseline="0" dirty="0">
                <a:solidFill>
                  <a:srgbClr val="002060"/>
                </a:solidFill>
              </a:rPr>
              <a:t> - </a:t>
            </a:r>
            <a:r>
              <a:rPr lang="en-GB" sz="2000" b="1" baseline="0" dirty="0" smtClean="0">
                <a:solidFill>
                  <a:srgbClr val="002060"/>
                </a:solidFill>
              </a:rPr>
              <a:t>Care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024" y="2060848"/>
            <a:ext cx="4355976" cy="36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Transport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DIY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Clothing donations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Freely Bin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Old Folks engagements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en-GB" sz="2400" b="1" dirty="0" smtClean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No. </a:t>
            </a:r>
            <a:fld id="{5293BC85-6092-4D44-ABED-7FBD5AAA690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2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5780" y="476672"/>
            <a:ext cx="8092440" cy="5663108"/>
            <a:chOff x="0" y="-206506"/>
            <a:chExt cx="8092440" cy="4841559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3594078825"/>
                </p:ext>
              </p:extLst>
            </p:nvPr>
          </p:nvGraphicFramePr>
          <p:xfrm>
            <a:off x="0" y="9713"/>
            <a:ext cx="8092440" cy="46253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" name="Rectangle 3"/>
            <p:cNvSpPr/>
            <p:nvPr/>
          </p:nvSpPr>
          <p:spPr>
            <a:xfrm>
              <a:off x="1607820" y="-206506"/>
              <a:ext cx="4831080" cy="3158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000" b="1" dirty="0">
                  <a:solidFill>
                    <a:srgbClr val="002060"/>
                  </a:solidFill>
                </a:rPr>
                <a:t>Membership Commitments</a:t>
              </a:r>
              <a:r>
                <a:rPr lang="en-GB" sz="2000" b="1" baseline="0" dirty="0">
                  <a:solidFill>
                    <a:srgbClr val="002060"/>
                  </a:solidFill>
                </a:rPr>
                <a:t> - </a:t>
              </a:r>
              <a:r>
                <a:rPr lang="en-GB" sz="2000" b="1" baseline="0" dirty="0" smtClean="0">
                  <a:solidFill>
                    <a:srgbClr val="002060"/>
                  </a:solidFill>
                </a:rPr>
                <a:t>Evaluation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No. </a:t>
            </a:r>
            <a:fld id="{5293BC85-6092-4D44-ABED-7FBD5AAA690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908720"/>
            <a:ext cx="8748464" cy="5184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Care Package in the Family of God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“…Be at peace with each other.” (Mark 9:50)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“…In humility consider others better than yourselves.” (Philippians 2:3)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“…Have equal concern for each other.” (I Corinthians 12:25)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“Carry each other’s burdens…” (Galatians 6:2)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“…Be patient, bear with one another in love.” (Ephesians 4:2)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“…Forgive whatever grievances you may have against one another.” (Col. 3:13)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“…Admonish one another (Colossians 3:16)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“…Encourage each other…”(I Thessalonians 4:18)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“…Spur one another on toward love and good deeds.” (Hebrews 10:24)</a:t>
            </a:r>
          </a:p>
          <a:p>
            <a:pPr marL="342900" lvl="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“Don’t grumble against each other…” (James 5:9)</a:t>
            </a:r>
          </a:p>
          <a:p>
            <a:pPr marL="342900" indent="-342900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“Offer hospitality to one another without grumbling.” (I Peter 4:9)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476672"/>
            <a:ext cx="88569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rgbClr val="002060"/>
                </a:solidFill>
              </a:rPr>
              <a:t>Membership Commitments</a:t>
            </a:r>
            <a:r>
              <a:rPr lang="en-GB" sz="2000" b="1" baseline="0" dirty="0">
                <a:solidFill>
                  <a:srgbClr val="002060"/>
                </a:solidFill>
              </a:rPr>
              <a:t> - </a:t>
            </a:r>
            <a:r>
              <a:rPr lang="en-GB" sz="2000" b="1" baseline="0" dirty="0" smtClean="0">
                <a:solidFill>
                  <a:srgbClr val="002060"/>
                </a:solidFill>
              </a:rPr>
              <a:t>Care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No. </a:t>
            </a:r>
            <a:fld id="{5293BC85-6092-4D44-ABED-7FBD5AAA690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3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412776"/>
            <a:ext cx="8100392" cy="36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Christian Love in Discipleship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Love all people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Outward looking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Love “strangers”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en-GB" sz="32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476672"/>
            <a:ext cx="88569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rgbClr val="002060"/>
                </a:solidFill>
              </a:rPr>
              <a:t>Membership Commitments</a:t>
            </a:r>
            <a:r>
              <a:rPr lang="en-GB" sz="2000" b="1" baseline="0" dirty="0">
                <a:solidFill>
                  <a:srgbClr val="002060"/>
                </a:solidFill>
              </a:rPr>
              <a:t> - </a:t>
            </a:r>
            <a:r>
              <a:rPr lang="en-GB" sz="2000" b="1" baseline="0" dirty="0" smtClean="0">
                <a:solidFill>
                  <a:srgbClr val="002060"/>
                </a:solidFill>
              </a:rPr>
              <a:t>Care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No. </a:t>
            </a:r>
            <a:fld id="{5293BC85-6092-4D44-ABED-7FBD5AAA690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412776"/>
            <a:ext cx="8100392" cy="36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“Above and Beyond” Love</a:t>
            </a:r>
          </a:p>
          <a:p>
            <a:pPr marL="914400" lvl="1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Tim </a:t>
            </a:r>
            <a:r>
              <a:rPr lang="en-GB" sz="3200" b="1" dirty="0" err="1" smtClean="0">
                <a:solidFill>
                  <a:srgbClr val="002060"/>
                </a:solidFill>
              </a:rPr>
              <a:t>Tebow</a:t>
            </a:r>
            <a:r>
              <a:rPr lang="en-GB" sz="3200" b="1" dirty="0" smtClean="0">
                <a:solidFill>
                  <a:srgbClr val="002060"/>
                </a:solidFill>
              </a:rPr>
              <a:t> – Video Clip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en-GB" sz="32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476672"/>
            <a:ext cx="88569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rgbClr val="002060"/>
                </a:solidFill>
              </a:rPr>
              <a:t>Membership Commitments</a:t>
            </a:r>
            <a:r>
              <a:rPr lang="en-GB" sz="2000" b="1" baseline="0" dirty="0">
                <a:solidFill>
                  <a:srgbClr val="002060"/>
                </a:solidFill>
              </a:rPr>
              <a:t> - </a:t>
            </a:r>
            <a:r>
              <a:rPr lang="en-GB" sz="2000" b="1" baseline="0" dirty="0" smtClean="0">
                <a:solidFill>
                  <a:srgbClr val="002060"/>
                </a:solidFill>
              </a:rPr>
              <a:t>Care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No. </a:t>
            </a:r>
            <a:fld id="{5293BC85-6092-4D44-ABED-7FBD5AAA690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461</Words>
  <Application>Microsoft Office PowerPoint</Application>
  <PresentationFormat>On-screen Show (4:3)</PresentationFormat>
  <Paragraphs>100</Paragraphs>
  <Slides>9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Petrotechnics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Munro, Bill</dc:creator>
  <cp:lastModifiedBy>Munro, Bill</cp:lastModifiedBy>
  <cp:revision>60</cp:revision>
  <cp:lastPrinted>2018-10-27T19:50:05Z</cp:lastPrinted>
  <dcterms:created xsi:type="dcterms:W3CDTF">2018-10-11T10:11:00Z</dcterms:created>
  <dcterms:modified xsi:type="dcterms:W3CDTF">2018-11-01T09:23:40Z</dcterms:modified>
</cp:coreProperties>
</file>